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Libre Baskerville" panose="020B0604020202020204" charset="0"/>
      <p:regular r:id="rId10"/>
      <p:bold r:id="rId11"/>
      <p: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5722bcd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5722bcd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254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cboe.org/Domain/16174" TargetMode="External"/><Relationship Id="rId4" Type="http://schemas.openxmlformats.org/officeDocument/2006/relationships/hyperlink" Target="mailto:brownbr1@boe.richmond.k12.g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48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MS. B. BROWN</a:t>
            </a:r>
            <a:b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r>
              <a:rPr lang="en-US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GRADE TEACHER</a:t>
            </a:r>
            <a:b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t="4501" r="4502"/>
          <a:stretch/>
        </p:blipFill>
        <p:spPr>
          <a:xfrm>
            <a:off x="1755568" y="2124220"/>
            <a:ext cx="2872703" cy="36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9638" y="2124220"/>
            <a:ext cx="5275213" cy="369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MY CONTACT INFORMATION </a:t>
            </a:r>
            <a:endParaRPr/>
          </a:p>
        </p:txBody>
      </p:sp>
      <p:pic>
        <p:nvPicPr>
          <p:cNvPr id="109" name="Google Shape;109;p1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80000">
            <a:off x="1245079" y="2179537"/>
            <a:ext cx="3447689" cy="27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5405352" y="2015732"/>
            <a:ext cx="5649502" cy="382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Email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brownbr1@boe.richmond.k12.ga.us</a:t>
            </a:r>
            <a:r>
              <a:rPr lang="en-US" sz="2000">
                <a:solidFill>
                  <a:srgbClr val="FF0066"/>
                </a:solidFill>
              </a:rPr>
              <a:t>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Remind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rgbClr val="FF0066"/>
                </a:solidFill>
              </a:rPr>
              <a:t>https://www.remind.com/join/49h2bh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Website link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https://www.rcboe.org/Domain/16174</a:t>
            </a:r>
            <a:endParaRPr sz="2000">
              <a:solidFill>
                <a:srgbClr val="FF0066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School Number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FF0066"/>
                </a:solidFill>
              </a:rPr>
              <a:t>706-737-7288</a:t>
            </a:r>
            <a:endParaRPr/>
          </a:p>
          <a:p>
            <a:pPr marL="22860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00"/>
              <a:buNone/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lang="en-US" sz="4800" b="1">
                <a:latin typeface="Libre Baskerville"/>
                <a:ea typeface="Libre Baskerville"/>
                <a:cs typeface="Libre Baskerville"/>
                <a:sym typeface="Libre Baskerville"/>
              </a:rPr>
              <a:t>DAILY SCHEDULE</a:t>
            </a:r>
            <a:endParaRPr sz="48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 rot="-960000">
            <a:off x="1365888" y="2160791"/>
            <a:ext cx="3185197" cy="301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404875" y="2023375"/>
            <a:ext cx="71625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1st Period- Morning Meeting/ELA</a:t>
            </a:r>
            <a:r>
              <a:rPr lang="en-US" sz="2400"/>
              <a:t>- </a:t>
            </a:r>
            <a:r>
              <a:rPr lang="en-US"/>
              <a:t>9:30-11:05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2nd Period- Social Skills- 11:10-11:25    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Lunch- 11:30-12:00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3rd Period- Connections Classes	-12:55-2:05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4th Period- Math- 2:00-2:30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5th Period- Science- 2:45-3:00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6th Period- Social Studies- 3:00-3:15</a:t>
            </a:r>
            <a:endParaRPr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7th Period- Functional/Life Skills- 3:20-3:45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18" name="Google Shape;118;p15" descr="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00000">
            <a:off x="1095082" y="2067943"/>
            <a:ext cx="3502323" cy="364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CHECKOUT MY WEBSITE TO VIEW THE FOLLOWING INFORMATION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Month At A Glance (MAG)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Class Syllabus/Supply List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Resources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Additional Information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ARRIVAL AND DISMISSAL 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451580" y="1853623"/>
            <a:ext cx="9603300" cy="3970402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285750" indent="-285750"/>
            <a:r>
              <a:rPr lang="en-US" sz="1700" dirty="0">
                <a:solidFill>
                  <a:srgbClr val="FF0000"/>
                </a:solidFill>
              </a:rPr>
              <a:t>Morning Arrival 	</a:t>
            </a:r>
            <a:r>
              <a:rPr lang="en-US" sz="1700" dirty="0"/>
              <a:t>			 </a:t>
            </a:r>
          </a:p>
          <a:p>
            <a:pPr marL="285750" indent="-285750"/>
            <a:r>
              <a:rPr lang="en-US" sz="1700" dirty="0"/>
              <a:t>Drop off your child on Dragons Way behind the school.</a:t>
            </a:r>
          </a:p>
          <a:p>
            <a:pPr marL="285750" indent="-285750"/>
            <a:r>
              <a:rPr lang="en-US" sz="1700" dirty="0"/>
              <a:t>Morning Drop off time for car riders 8:30 a.m.	</a:t>
            </a:r>
          </a:p>
          <a:p>
            <a:pPr marL="285750" indent="-285750"/>
            <a:r>
              <a:rPr lang="en-US" sz="1700" dirty="0"/>
              <a:t>Early Drop off students are unsupervised. Please remain with your child until 8:30 a.m. when teachers report for duty.</a:t>
            </a:r>
          </a:p>
          <a:p>
            <a:pPr marL="285750" indent="-285750"/>
            <a:r>
              <a:rPr lang="en-US" sz="1700" dirty="0">
                <a:solidFill>
                  <a:srgbClr val="FF0000"/>
                </a:solidFill>
              </a:rPr>
              <a:t>Afternoon Dismissal </a:t>
            </a:r>
          </a:p>
          <a:p>
            <a:pPr marL="285750" indent="-285750"/>
            <a:r>
              <a:rPr lang="en-US" sz="1700" dirty="0"/>
              <a:t>Bus riders will report to bus loading zone. </a:t>
            </a:r>
          </a:p>
          <a:p>
            <a:pPr marL="285750" indent="-285750"/>
            <a:r>
              <a:rPr lang="en-US" sz="1700" dirty="0"/>
              <a:t>Walkers are dismissed form the bus loading zone where the crossing guard is located.</a:t>
            </a:r>
          </a:p>
          <a:p>
            <a:pPr marL="285750" indent="-285750"/>
            <a:r>
              <a:rPr lang="en-US" sz="1700" dirty="0"/>
              <a:t>Car Riders pick up time 4:00 p.m.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RCSS LEARNING PLATFORM AND CANVAS </a:t>
            </a:r>
            <a:endParaRPr/>
          </a:p>
        </p:txBody>
      </p:sp>
      <p:pic>
        <p:nvPicPr>
          <p:cNvPr id="136" name="Google Shape;136;p18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7636" y="2203553"/>
            <a:ext cx="1861969" cy="188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A close up of a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94" y="2172576"/>
            <a:ext cx="1768981" cy="189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link to watch Tutorial Video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https://www.rcboe.org/Domain/16265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 will login through Launch Pad to access RCBOE Canvas.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062047" y="1975532"/>
            <a:ext cx="469669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to the Richmond County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System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rcboe.org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Launch 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19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19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1834238" y="4214624"/>
            <a:ext cx="8643011" cy="98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THANK YOU FOR VISITING JOHN M. TUTT MIDDLE SCHOOL OPEN HOUSE</a:t>
            </a:r>
            <a:b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SEE YOU MONDAY, AIGUST 9TH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1445672" y="323838"/>
            <a:ext cx="9299963" cy="3652791"/>
            <a:chOff x="7639235" y="600024"/>
            <a:chExt cx="3898557" cy="5222486"/>
          </a:xfrm>
        </p:grpSpPr>
        <p:sp>
          <p:nvSpPr>
            <p:cNvPr id="153" name="Google Shape;153;p19"/>
            <p:cNvSpPr/>
            <p:nvPr/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5" name="Google Shape;155;p19"/>
          <p:cNvCxnSpPr/>
          <p:nvPr/>
        </p:nvCxnSpPr>
        <p:spPr>
          <a:xfrm>
            <a:off x="1776728" y="5027185"/>
            <a:ext cx="864301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19" descr="A person sitting in front of a brick building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73762" y="641536"/>
            <a:ext cx="8639993" cy="296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293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Libre Baskerville</vt:lpstr>
      <vt:lpstr>Gallery</vt:lpstr>
      <vt:lpstr>MS. B. BROWN 6TH-8TH GRADE TEACHER  </vt:lpstr>
      <vt:lpstr>MY CONTACT INFORMATION </vt:lpstr>
      <vt:lpstr>DAILY SCHEDULE</vt:lpstr>
      <vt:lpstr>CHECKOUT MY WEBSITE TO VIEW THE FOLLOWING INFORMATION</vt:lpstr>
      <vt:lpstr>ARRIVAL AND DISMISSAL </vt:lpstr>
      <vt:lpstr>RCSS LEARNING PLATFORM AND CANVAS </vt:lpstr>
      <vt:lpstr>THANK YOU FOR VISITING JOHN M. TUTT MIDDLE SCHOOL OPEN HOUSE SEE YOU MONDAY, AIGUST 9TH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B. BROWN 6TH-8TH GRADE TEACHER</dc:title>
  <dc:creator>Brown, Branigan</dc:creator>
  <cp:lastModifiedBy>Brown, Branigan</cp:lastModifiedBy>
  <cp:revision>3</cp:revision>
  <dcterms:modified xsi:type="dcterms:W3CDTF">2021-07-31T17:42:17Z</dcterms:modified>
</cp:coreProperties>
</file>